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311E2-4A8B-4ABB-9C50-CBD5C43E427C}" v="1" dt="2025-03-26T09:16:11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eya Cohen" userId="2702f009-7c27-47e4-9ca2-5146ab02fb01" providerId="ADAL" clId="{046311E2-4A8B-4ABB-9C50-CBD5C43E427C}"/>
    <pc:docChg chg="custSel modSld">
      <pc:chgData name="Odeya Cohen" userId="2702f009-7c27-47e4-9ca2-5146ab02fb01" providerId="ADAL" clId="{046311E2-4A8B-4ABB-9C50-CBD5C43E427C}" dt="2025-03-26T09:16:50.262" v="9" actId="6549"/>
      <pc:docMkLst>
        <pc:docMk/>
      </pc:docMkLst>
      <pc:sldChg chg="modSp mod">
        <pc:chgData name="Odeya Cohen" userId="2702f009-7c27-47e4-9ca2-5146ab02fb01" providerId="ADAL" clId="{046311E2-4A8B-4ABB-9C50-CBD5C43E427C}" dt="2025-03-26T09:16:50.262" v="9" actId="6549"/>
        <pc:sldMkLst>
          <pc:docMk/>
          <pc:sldMk cId="0" sldId="256"/>
        </pc:sldMkLst>
        <pc:spChg chg="mod">
          <ac:chgData name="Odeya Cohen" userId="2702f009-7c27-47e4-9ca2-5146ab02fb01" providerId="ADAL" clId="{046311E2-4A8B-4ABB-9C50-CBD5C43E427C}" dt="2025-03-26T09:16:50.262" v="9" actId="6549"/>
          <ac:spMkLst>
            <pc:docMk/>
            <pc:sldMk cId="0" sldId="256"/>
            <ac:spMk id="41" creationId="{00000000-0000-0000-0000-000000000000}"/>
          </ac:spMkLst>
        </pc:spChg>
      </pc:sldChg>
      <pc:sldChg chg="addSp delSp modSp mod">
        <pc:chgData name="Odeya Cohen" userId="2702f009-7c27-47e4-9ca2-5146ab02fb01" providerId="ADAL" clId="{046311E2-4A8B-4ABB-9C50-CBD5C43E427C}" dt="2025-03-26T09:16:36.467" v="8" actId="14734"/>
        <pc:sldMkLst>
          <pc:docMk/>
          <pc:sldMk cId="0" sldId="257"/>
        </pc:sldMkLst>
        <pc:spChg chg="mod">
          <ac:chgData name="Odeya Cohen" userId="2702f009-7c27-47e4-9ca2-5146ab02fb01" providerId="ADAL" clId="{046311E2-4A8B-4ABB-9C50-CBD5C43E427C}" dt="2025-03-26T09:16:00.729" v="1" actId="27636"/>
          <ac:spMkLst>
            <pc:docMk/>
            <pc:sldMk cId="0" sldId="257"/>
            <ac:spMk id="46" creationId="{00000000-0000-0000-0000-000000000000}"/>
          </ac:spMkLst>
        </pc:spChg>
        <pc:spChg chg="del">
          <ac:chgData name="Odeya Cohen" userId="2702f009-7c27-47e4-9ca2-5146ab02fb01" providerId="ADAL" clId="{046311E2-4A8B-4ABB-9C50-CBD5C43E427C}" dt="2025-03-26T09:16:09.823" v="2" actId="478"/>
          <ac:spMkLst>
            <pc:docMk/>
            <pc:sldMk cId="0" sldId="257"/>
            <ac:spMk id="47" creationId="{00000000-0000-0000-0000-000000000000}"/>
          </ac:spMkLst>
        </pc:spChg>
        <pc:graphicFrameChg chg="add mod modGraphic">
          <ac:chgData name="Odeya Cohen" userId="2702f009-7c27-47e4-9ca2-5146ab02fb01" providerId="ADAL" clId="{046311E2-4A8B-4ABB-9C50-CBD5C43E427C}" dt="2025-03-26T09:16:32.949" v="7" actId="1076"/>
          <ac:graphicFrameMkLst>
            <pc:docMk/>
            <pc:sldMk cId="0" sldId="257"/>
            <ac:graphicFrameMk id="2" creationId="{1E5D67BE-7B3A-8D84-99EA-E305D328A7AD}"/>
          </ac:graphicFrameMkLst>
        </pc:graphicFrameChg>
        <pc:graphicFrameChg chg="add mod modGraphic">
          <ac:chgData name="Odeya Cohen" userId="2702f009-7c27-47e4-9ca2-5146ab02fb01" providerId="ADAL" clId="{046311E2-4A8B-4ABB-9C50-CBD5C43E427C}" dt="2025-03-26T09:16:36.467" v="8" actId="14734"/>
          <ac:graphicFrameMkLst>
            <pc:docMk/>
            <pc:sldMk cId="0" sldId="257"/>
            <ac:graphicFrameMk id="3" creationId="{93CF58B9-745B-585F-83C8-C8273CA6610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5200" y="4211375"/>
            <a:ext cx="80736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3000"/>
              <a:buFont typeface="Arial"/>
              <a:buNone/>
              <a:defRPr sz="3000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937250"/>
            <a:ext cx="85206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35200" y="4211375"/>
            <a:ext cx="80736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3000"/>
              <a:buFont typeface="Arial"/>
              <a:buNone/>
              <a:defRPr sz="3000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063000"/>
            <a:ext cx="39999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063000"/>
            <a:ext cx="39999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140250" y="37726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None/>
              <a:defRPr sz="2500" b="1">
                <a:solidFill>
                  <a:srgbClr val="0D477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82975"/>
            <a:ext cx="85206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800"/>
              <a:buChar char="●"/>
              <a:defRPr sz="1800">
                <a:solidFill>
                  <a:srgbClr val="0D4773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○"/>
              <a:defRPr>
                <a:solidFill>
                  <a:srgbClr val="0D4773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■"/>
              <a:defRPr>
                <a:solidFill>
                  <a:srgbClr val="0D4773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●"/>
              <a:defRPr>
                <a:solidFill>
                  <a:srgbClr val="0D4773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○"/>
              <a:defRPr>
                <a:solidFill>
                  <a:srgbClr val="0D4773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■"/>
              <a:defRPr>
                <a:solidFill>
                  <a:srgbClr val="0D4773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●"/>
              <a:defRPr>
                <a:solidFill>
                  <a:srgbClr val="0D4773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○"/>
              <a:defRPr>
                <a:solidFill>
                  <a:srgbClr val="0D4773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■"/>
              <a:defRPr>
                <a:solidFill>
                  <a:srgbClr val="0D4773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535200" y="4211375"/>
            <a:ext cx="80736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Disclosure Slide</a:t>
            </a:r>
            <a:endParaRPr dirty="0"/>
          </a:p>
        </p:txBody>
      </p:sp>
      <p:graphicFrame>
        <p:nvGraphicFramePr>
          <p:cNvPr id="2" name="Content Placeholder 10">
            <a:extLst>
              <a:ext uri="{FF2B5EF4-FFF2-40B4-BE49-F238E27FC236}">
                <a16:creationId xmlns:a16="http://schemas.microsoft.com/office/drawing/2014/main" id="{1E5D67BE-7B3A-8D84-99EA-E305D328A7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778732"/>
              </p:ext>
            </p:extLst>
          </p:nvPr>
        </p:nvGraphicFramePr>
        <p:xfrm>
          <a:off x="240816" y="1912014"/>
          <a:ext cx="8307760" cy="2376452"/>
        </p:xfrm>
        <a:graphic>
          <a:graphicData uri="http://schemas.openxmlformats.org/drawingml/2006/table">
            <a:tbl>
              <a:tblPr/>
              <a:tblGrid>
                <a:gridCol w="202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7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17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601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2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2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2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CF58B9-745B-585F-83C8-C8273CA66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281477"/>
              </p:ext>
            </p:extLst>
          </p:nvPr>
        </p:nvGraphicFramePr>
        <p:xfrm>
          <a:off x="311700" y="1019568"/>
          <a:ext cx="2853469" cy="532116"/>
        </p:xfrm>
        <a:graphic>
          <a:graphicData uri="http://schemas.openxmlformats.org/drawingml/2006/table">
            <a:tbl>
              <a:tblPr/>
              <a:tblGrid>
                <a:gridCol w="283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19f41d-d44f-45a1-9859-0a9453ba6789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TaxCatchAll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BC499ABB61804E4E986E7210C0C25CA2" ma:contentTypeVersion="13" ma:contentTypeDescription="" ma:contentTypeScope="" ma:versionID="ffed1984f4e998be221c0236cfd0e3b9">
  <xsd:schema xmlns:xsd="http://www.w3.org/2001/XMLSchema" xmlns:xs="http://www.w3.org/2001/XMLSchema" xmlns:p="http://schemas.microsoft.com/office/2006/metadata/properties" xmlns:ns2="eb3f7de7-c935-4ca6-a12c-1f73773710ec" xmlns:ns3="5019f41d-d44f-45a1-9859-0a9453ba6789" targetNamespace="http://schemas.microsoft.com/office/2006/metadata/properties" ma:root="true" ma:fieldsID="c652b158d31645d2fe1ad2502b51de05" ns2:_="" ns3:_="">
    <xsd:import namespace="eb3f7de7-c935-4ca6-a12c-1f73773710ec"/>
    <xsd:import namespace="5019f41d-d44f-45a1-9859-0a9453ba6789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9f41d-d44f-45a1-9859-0a9453ba67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9F7FF4-A8B5-4092-ABD5-60D4CD6DCBCF}">
  <ds:schemaRefs>
    <ds:schemaRef ds:uri="http://purl.org/dc/terms/"/>
    <ds:schemaRef ds:uri="eb3f7de7-c935-4ca6-a12c-1f73773710ec"/>
    <ds:schemaRef ds:uri="5019f41d-d44f-45a1-9859-0a9453ba6789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631658-07B6-4E9B-9F3E-3BA304CCF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5019f41d-d44f-45a1-9859-0a9453ba67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8DB078-9B6B-4938-A3C2-9E1343A7D0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On-screen Show (16:9)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PowerPoint Presentation</vt:lpstr>
      <vt:lpstr>Disclosure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Orna Gilboa</dc:creator>
  <cp:lastModifiedBy>Odeya Cohen</cp:lastModifiedBy>
  <cp:revision>1</cp:revision>
  <dcterms:modified xsi:type="dcterms:W3CDTF">2025-03-26T09:16:56Z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0x01010037EA2DD516505C4D92B92F8677CFB68500BC499ABB61804E4E986E7210C0C25CA2</vt:lpwstr>
  </property>
  <property fmtid="{D5CDD505-2E9C-101B-9397-08002B2CF9AE}" pid="3" name="MediaServiceImageTags">
    <vt:lpwstr/>
  </property>
</Properties>
</file>