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35200" y="4211375"/>
            <a:ext cx="8073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3000"/>
              <a:buFont typeface="Arial"/>
              <a:buNone/>
              <a:defRPr sz="3000">
                <a:solidFill>
                  <a:srgbClr val="0D47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937250"/>
            <a:ext cx="8520600" cy="33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535200" y="4211375"/>
            <a:ext cx="8073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3000"/>
              <a:buFont typeface="Arial"/>
              <a:buNone/>
              <a:defRPr sz="3000">
                <a:solidFill>
                  <a:srgbClr val="0D47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040125"/>
            <a:ext cx="8520600" cy="32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063000"/>
            <a:ext cx="39999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063000"/>
            <a:ext cx="39999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288825" y="1060725"/>
            <a:ext cx="46719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140250" y="37726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2500"/>
              <a:buNone/>
              <a:defRPr b="1" sz="2500">
                <a:solidFill>
                  <a:srgbClr val="0D477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82975"/>
            <a:ext cx="8520600" cy="3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800"/>
              <a:buChar char="●"/>
              <a:defRPr sz="1800">
                <a:solidFill>
                  <a:srgbClr val="0D4773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400"/>
              <a:buChar char="○"/>
              <a:defRPr>
                <a:solidFill>
                  <a:srgbClr val="0D4773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400"/>
              <a:buChar char="■"/>
              <a:defRPr>
                <a:solidFill>
                  <a:srgbClr val="0D4773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400"/>
              <a:buChar char="●"/>
              <a:defRPr>
                <a:solidFill>
                  <a:srgbClr val="0D4773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400"/>
              <a:buChar char="○"/>
              <a:defRPr>
                <a:solidFill>
                  <a:srgbClr val="0D4773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400"/>
              <a:buChar char="■"/>
              <a:defRPr>
                <a:solidFill>
                  <a:srgbClr val="0D4773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400"/>
              <a:buChar char="●"/>
              <a:defRPr>
                <a:solidFill>
                  <a:srgbClr val="0D4773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400"/>
              <a:buChar char="○"/>
              <a:defRPr>
                <a:solidFill>
                  <a:srgbClr val="0D4773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1400"/>
              <a:buChar char="■"/>
              <a:defRPr>
                <a:solidFill>
                  <a:srgbClr val="0D4773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535200" y="4211375"/>
            <a:ext cx="8073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040125"/>
            <a:ext cx="8520600" cy="32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