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6"/>
  </p:notesMasterIdLst>
  <p:sldIdLst>
    <p:sldId id="257" r:id="rId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deya Cohen" userId="2702f009-7c27-47e4-9ca2-5146ab02fb01" providerId="ADAL" clId="{C1E48630-84EC-4FA1-9E4F-3ED306C578CE}"/>
    <pc:docChg chg="delSld">
      <pc:chgData name="Odeya Cohen" userId="2702f009-7c27-47e4-9ca2-5146ab02fb01" providerId="ADAL" clId="{C1E48630-84EC-4FA1-9E4F-3ED306C578CE}" dt="2025-04-08T10:07:05.153" v="0" actId="2696"/>
      <pc:docMkLst>
        <pc:docMk/>
      </pc:docMkLst>
      <pc:sldChg chg="del">
        <pc:chgData name="Odeya Cohen" userId="2702f009-7c27-47e4-9ca2-5146ab02fb01" providerId="ADAL" clId="{C1E48630-84EC-4FA1-9E4F-3ED306C578CE}" dt="2025-04-08T10:07:05.153" v="0" actId="2696"/>
        <pc:sldMkLst>
          <pc:docMk/>
          <pc:sldMk cId="0" sldId="256"/>
        </pc:sldMkLst>
      </pc:sldChg>
      <pc:sldMasterChg chg="delSldLayout">
        <pc:chgData name="Odeya Cohen" userId="2702f009-7c27-47e4-9ca2-5146ab02fb01" providerId="ADAL" clId="{C1E48630-84EC-4FA1-9E4F-3ED306C578CE}" dt="2025-04-08T10:07:05.153" v="0" actId="2696"/>
        <pc:sldMasterMkLst>
          <pc:docMk/>
          <pc:sldMasterMk cId="0" sldId="2147483659"/>
        </pc:sldMasterMkLst>
        <pc:sldLayoutChg chg="del">
          <pc:chgData name="Odeya Cohen" userId="2702f009-7c27-47e4-9ca2-5146ab02fb01" providerId="ADAL" clId="{C1E48630-84EC-4FA1-9E4F-3ED306C578CE}" dt="2025-04-08T10:07:05.153" v="0" actId="2696"/>
          <pc:sldLayoutMkLst>
            <pc:docMk/>
            <pc:sldMasterMk cId="0" sldId="2147483659"/>
            <pc:sldLayoutMk cId="0" sldId="21474836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2451cffbbf6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2451cffbbf6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3"/>
          <p:cNvSpPr txBox="1">
            <a:spLocks noGrp="1"/>
          </p:cNvSpPr>
          <p:nvPr>
            <p:ph type="ctrTitle"/>
          </p:nvPr>
        </p:nvSpPr>
        <p:spPr>
          <a:xfrm>
            <a:off x="535200" y="4211375"/>
            <a:ext cx="8073600" cy="5715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0D4773"/>
              </a:buClr>
              <a:buSzPts val="3000"/>
              <a:buFont typeface="Arial"/>
              <a:buNone/>
              <a:defRPr sz="3000">
                <a:solidFill>
                  <a:srgbClr val="0D4773"/>
                </a:solidFill>
                <a:latin typeface="Arial"/>
                <a:ea typeface="Arial"/>
                <a:cs typeface="Arial"/>
                <a:sym typeface="Arial"/>
              </a:defRPr>
            </a:lvl1pPr>
            <a:lvl2pPr lvl="1" algn="ctr" rtl="0">
              <a:spcBef>
                <a:spcPts val="0"/>
              </a:spcBef>
              <a:spcAft>
                <a:spcPts val="0"/>
              </a:spcAft>
              <a:buClr>
                <a:srgbClr val="333132"/>
              </a:buClr>
              <a:buSzPts val="3500"/>
              <a:buNone/>
              <a:defRPr sz="3500" b="1">
                <a:solidFill>
                  <a:srgbClr val="333132"/>
                </a:solidFill>
              </a:defRPr>
            </a:lvl2pPr>
            <a:lvl3pPr lvl="2" algn="ctr" rtl="0">
              <a:spcBef>
                <a:spcPts val="0"/>
              </a:spcBef>
              <a:spcAft>
                <a:spcPts val="0"/>
              </a:spcAft>
              <a:buClr>
                <a:srgbClr val="333132"/>
              </a:buClr>
              <a:buSzPts val="3500"/>
              <a:buNone/>
              <a:defRPr sz="3500" b="1">
                <a:solidFill>
                  <a:srgbClr val="333132"/>
                </a:solidFill>
              </a:defRPr>
            </a:lvl3pPr>
            <a:lvl4pPr lvl="3" algn="ctr" rtl="0">
              <a:spcBef>
                <a:spcPts val="0"/>
              </a:spcBef>
              <a:spcAft>
                <a:spcPts val="0"/>
              </a:spcAft>
              <a:buClr>
                <a:srgbClr val="333132"/>
              </a:buClr>
              <a:buSzPts val="3500"/>
              <a:buNone/>
              <a:defRPr sz="3500" b="1">
                <a:solidFill>
                  <a:srgbClr val="333132"/>
                </a:solidFill>
              </a:defRPr>
            </a:lvl4pPr>
            <a:lvl5pPr lvl="4" algn="ctr" rtl="0">
              <a:spcBef>
                <a:spcPts val="0"/>
              </a:spcBef>
              <a:spcAft>
                <a:spcPts val="0"/>
              </a:spcAft>
              <a:buClr>
                <a:srgbClr val="333132"/>
              </a:buClr>
              <a:buSzPts val="3500"/>
              <a:buNone/>
              <a:defRPr sz="3500" b="1">
                <a:solidFill>
                  <a:srgbClr val="333132"/>
                </a:solidFill>
              </a:defRPr>
            </a:lvl5pPr>
            <a:lvl6pPr lvl="5" algn="ctr" rtl="0">
              <a:spcBef>
                <a:spcPts val="0"/>
              </a:spcBef>
              <a:spcAft>
                <a:spcPts val="0"/>
              </a:spcAft>
              <a:buClr>
                <a:srgbClr val="333132"/>
              </a:buClr>
              <a:buSzPts val="3500"/>
              <a:buNone/>
              <a:defRPr sz="3500" b="1">
                <a:solidFill>
                  <a:srgbClr val="333132"/>
                </a:solidFill>
              </a:defRPr>
            </a:lvl6pPr>
            <a:lvl7pPr lvl="6" algn="ctr" rtl="0">
              <a:spcBef>
                <a:spcPts val="0"/>
              </a:spcBef>
              <a:spcAft>
                <a:spcPts val="0"/>
              </a:spcAft>
              <a:buClr>
                <a:srgbClr val="333132"/>
              </a:buClr>
              <a:buSzPts val="3500"/>
              <a:buNone/>
              <a:defRPr sz="3500" b="1">
                <a:solidFill>
                  <a:srgbClr val="333132"/>
                </a:solidFill>
              </a:defRPr>
            </a:lvl7pPr>
            <a:lvl8pPr lvl="7" algn="ctr" rtl="0">
              <a:spcBef>
                <a:spcPts val="0"/>
              </a:spcBef>
              <a:spcAft>
                <a:spcPts val="0"/>
              </a:spcAft>
              <a:buClr>
                <a:srgbClr val="333132"/>
              </a:buClr>
              <a:buSzPts val="3500"/>
              <a:buNone/>
              <a:defRPr sz="3500" b="1">
                <a:solidFill>
                  <a:srgbClr val="333132"/>
                </a:solidFill>
              </a:defRPr>
            </a:lvl8pPr>
            <a:lvl9pPr lvl="8" algn="ctr" rtl="0">
              <a:spcBef>
                <a:spcPts val="0"/>
              </a:spcBef>
              <a:spcAft>
                <a:spcPts val="0"/>
              </a:spcAft>
              <a:buClr>
                <a:srgbClr val="333132"/>
              </a:buClr>
              <a:buSzPts val="3500"/>
              <a:buNone/>
              <a:defRPr sz="3500" b="1">
                <a:solidFill>
                  <a:srgbClr val="33313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4"/>
          <p:cNvSpPr txBox="1">
            <a:spLocks noGrp="1"/>
          </p:cNvSpPr>
          <p:nvPr>
            <p:ph type="title"/>
          </p:nvPr>
        </p:nvSpPr>
        <p:spPr>
          <a:xfrm>
            <a:off x="311700" y="266250"/>
            <a:ext cx="5189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4" name="Google Shape;14;p4"/>
          <p:cNvSpPr txBox="1">
            <a:spLocks noGrp="1"/>
          </p:cNvSpPr>
          <p:nvPr>
            <p:ph type="body" idx="1"/>
          </p:nvPr>
        </p:nvSpPr>
        <p:spPr>
          <a:xfrm>
            <a:off x="311700" y="1040125"/>
            <a:ext cx="8520600" cy="32346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
        <p:cNvGrpSpPr/>
        <p:nvPr/>
      </p:nvGrpSpPr>
      <p:grpSpPr>
        <a:xfrm>
          <a:off x="0" y="0"/>
          <a:ext cx="0" cy="0"/>
          <a:chOff x="0" y="0"/>
          <a:chExt cx="0" cy="0"/>
        </a:xfrm>
      </p:grpSpPr>
      <p:sp>
        <p:nvSpPr>
          <p:cNvPr id="16" name="Google Shape;16;p5"/>
          <p:cNvSpPr txBox="1">
            <a:spLocks noGrp="1"/>
          </p:cNvSpPr>
          <p:nvPr>
            <p:ph type="title"/>
          </p:nvPr>
        </p:nvSpPr>
        <p:spPr>
          <a:xfrm>
            <a:off x="311700" y="266250"/>
            <a:ext cx="5189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5"/>
          <p:cNvSpPr txBox="1">
            <a:spLocks noGrp="1"/>
          </p:cNvSpPr>
          <p:nvPr>
            <p:ph type="body" idx="1"/>
          </p:nvPr>
        </p:nvSpPr>
        <p:spPr>
          <a:xfrm>
            <a:off x="311700" y="1063000"/>
            <a:ext cx="3999900" cy="31203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8" name="Google Shape;18;p5"/>
          <p:cNvSpPr txBox="1">
            <a:spLocks noGrp="1"/>
          </p:cNvSpPr>
          <p:nvPr>
            <p:ph type="body" idx="2"/>
          </p:nvPr>
        </p:nvSpPr>
        <p:spPr>
          <a:xfrm>
            <a:off x="4832400" y="1063000"/>
            <a:ext cx="3999900" cy="31203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311700" y="266250"/>
            <a:ext cx="51891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288825" y="2267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23" name="Google Shape;23;p7"/>
          <p:cNvSpPr txBox="1">
            <a:spLocks noGrp="1"/>
          </p:cNvSpPr>
          <p:nvPr>
            <p:ph type="body" idx="1"/>
          </p:nvPr>
        </p:nvSpPr>
        <p:spPr>
          <a:xfrm>
            <a:off x="288825" y="1060725"/>
            <a:ext cx="4671900" cy="25329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4"/>
        <p:cNvGrpSpPr/>
        <p:nvPr/>
      </p:nvGrpSpPr>
      <p:grpSpPr>
        <a:xfrm>
          <a:off x="0" y="0"/>
          <a:ext cx="0" cy="0"/>
          <a:chOff x="0" y="0"/>
          <a:chExt cx="0" cy="0"/>
        </a:xfrm>
      </p:grpSpPr>
      <p:sp>
        <p:nvSpPr>
          <p:cNvPr id="25" name="Google Shape;25;p8"/>
          <p:cNvSpPr txBox="1">
            <a:spLocks noGrp="1"/>
          </p:cNvSpPr>
          <p:nvPr>
            <p:ph type="title"/>
          </p:nvPr>
        </p:nvSpPr>
        <p:spPr>
          <a:xfrm>
            <a:off x="298750" y="450150"/>
            <a:ext cx="8546400" cy="409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500"/>
              <a:buNone/>
              <a:defRPr sz="35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
        <p:cNvGrpSpPr/>
        <p:nvPr/>
      </p:nvGrpSpPr>
      <p:grpSpPr>
        <a:xfrm>
          <a:off x="0" y="0"/>
          <a:ext cx="0" cy="0"/>
          <a:chOff x="0" y="0"/>
          <a:chExt cx="0" cy="0"/>
        </a:xfrm>
      </p:grpSpPr>
      <p:sp>
        <p:nvSpPr>
          <p:cNvPr id="27" name="Google Shape;2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9"/>
          <p:cNvSpPr txBox="1">
            <a:spLocks noGrp="1"/>
          </p:cNvSpPr>
          <p:nvPr>
            <p:ph type="title"/>
          </p:nvPr>
        </p:nvSpPr>
        <p:spPr>
          <a:xfrm>
            <a:off x="265500" y="52452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500"/>
              <a:buNone/>
              <a:defRPr sz="3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9" name="Google Shape;29;p9"/>
          <p:cNvSpPr txBox="1">
            <a:spLocks noGrp="1"/>
          </p:cNvSpPr>
          <p:nvPr>
            <p:ph type="subTitle" idx="1"/>
          </p:nvPr>
        </p:nvSpPr>
        <p:spPr>
          <a:xfrm>
            <a:off x="265500" y="29516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0" name="Google Shape;3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1"/>
        <p:cNvGrpSpPr/>
        <p:nvPr/>
      </p:nvGrpSpPr>
      <p:grpSpPr>
        <a:xfrm>
          <a:off x="0" y="0"/>
          <a:ext cx="0" cy="0"/>
          <a:chOff x="0" y="0"/>
          <a:chExt cx="0" cy="0"/>
        </a:xfrm>
      </p:grpSpPr>
      <p:sp>
        <p:nvSpPr>
          <p:cNvPr id="32" name="Google Shape;32;p10"/>
          <p:cNvSpPr txBox="1">
            <a:spLocks noGrp="1"/>
          </p:cNvSpPr>
          <p:nvPr>
            <p:ph type="body" idx="1"/>
          </p:nvPr>
        </p:nvSpPr>
        <p:spPr>
          <a:xfrm>
            <a:off x="140250" y="3772600"/>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600"/>
              <a:buNone/>
              <a:defRPr sz="1600"/>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3"/>
        <p:cNvGrpSpPr/>
        <p:nvPr/>
      </p:nvGrpSpPr>
      <p:grpSpPr>
        <a:xfrm>
          <a:off x="0" y="0"/>
          <a:ext cx="0" cy="0"/>
          <a:chOff x="0" y="0"/>
          <a:chExt cx="0" cy="0"/>
        </a:xfrm>
      </p:grpSpPr>
      <p:sp>
        <p:nvSpPr>
          <p:cNvPr id="34" name="Google Shape;34;p11"/>
          <p:cNvSpPr txBox="1">
            <a:spLocks noGrp="1"/>
          </p:cNvSpPr>
          <p:nvPr>
            <p:ph type="body" idx="1"/>
          </p:nvPr>
        </p:nvSpPr>
        <p:spPr>
          <a:xfrm>
            <a:off x="311700" y="937250"/>
            <a:ext cx="8520600" cy="33603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5" name="Google Shape;35;p11"/>
          <p:cNvSpPr txBox="1">
            <a:spLocks noGrp="1"/>
          </p:cNvSpPr>
          <p:nvPr>
            <p:ph type="title"/>
          </p:nvPr>
        </p:nvSpPr>
        <p:spPr>
          <a:xfrm>
            <a:off x="311700" y="266250"/>
            <a:ext cx="51891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2">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66250"/>
            <a:ext cx="51891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D4773"/>
              </a:buClr>
              <a:buSzPts val="2500"/>
              <a:buNone/>
              <a:defRPr sz="2500" b="1">
                <a:solidFill>
                  <a:srgbClr val="0D4773"/>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982975"/>
            <a:ext cx="8520600" cy="32805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0D4773"/>
              </a:buClr>
              <a:buSzPts val="1800"/>
              <a:buChar char="●"/>
              <a:defRPr sz="1800">
                <a:solidFill>
                  <a:srgbClr val="0D4773"/>
                </a:solidFill>
              </a:defRPr>
            </a:lvl1pPr>
            <a:lvl2pPr marL="914400" lvl="1" indent="-317500">
              <a:lnSpc>
                <a:spcPct val="115000"/>
              </a:lnSpc>
              <a:spcBef>
                <a:spcPts val="0"/>
              </a:spcBef>
              <a:spcAft>
                <a:spcPts val="0"/>
              </a:spcAft>
              <a:buClr>
                <a:srgbClr val="0D4773"/>
              </a:buClr>
              <a:buSzPts val="1400"/>
              <a:buChar char="○"/>
              <a:defRPr>
                <a:solidFill>
                  <a:srgbClr val="0D4773"/>
                </a:solidFill>
              </a:defRPr>
            </a:lvl2pPr>
            <a:lvl3pPr marL="1371600" lvl="2" indent="-317500">
              <a:lnSpc>
                <a:spcPct val="115000"/>
              </a:lnSpc>
              <a:spcBef>
                <a:spcPts val="0"/>
              </a:spcBef>
              <a:spcAft>
                <a:spcPts val="0"/>
              </a:spcAft>
              <a:buClr>
                <a:srgbClr val="0D4773"/>
              </a:buClr>
              <a:buSzPts val="1400"/>
              <a:buChar char="■"/>
              <a:defRPr>
                <a:solidFill>
                  <a:srgbClr val="0D4773"/>
                </a:solidFill>
              </a:defRPr>
            </a:lvl3pPr>
            <a:lvl4pPr marL="1828800" lvl="3" indent="-317500">
              <a:lnSpc>
                <a:spcPct val="115000"/>
              </a:lnSpc>
              <a:spcBef>
                <a:spcPts val="0"/>
              </a:spcBef>
              <a:spcAft>
                <a:spcPts val="0"/>
              </a:spcAft>
              <a:buClr>
                <a:srgbClr val="0D4773"/>
              </a:buClr>
              <a:buSzPts val="1400"/>
              <a:buChar char="●"/>
              <a:defRPr>
                <a:solidFill>
                  <a:srgbClr val="0D4773"/>
                </a:solidFill>
              </a:defRPr>
            </a:lvl4pPr>
            <a:lvl5pPr marL="2286000" lvl="4" indent="-317500">
              <a:lnSpc>
                <a:spcPct val="115000"/>
              </a:lnSpc>
              <a:spcBef>
                <a:spcPts val="0"/>
              </a:spcBef>
              <a:spcAft>
                <a:spcPts val="0"/>
              </a:spcAft>
              <a:buClr>
                <a:srgbClr val="0D4773"/>
              </a:buClr>
              <a:buSzPts val="1400"/>
              <a:buChar char="○"/>
              <a:defRPr>
                <a:solidFill>
                  <a:srgbClr val="0D4773"/>
                </a:solidFill>
              </a:defRPr>
            </a:lvl5pPr>
            <a:lvl6pPr marL="2743200" lvl="5" indent="-317500">
              <a:lnSpc>
                <a:spcPct val="115000"/>
              </a:lnSpc>
              <a:spcBef>
                <a:spcPts val="0"/>
              </a:spcBef>
              <a:spcAft>
                <a:spcPts val="0"/>
              </a:spcAft>
              <a:buClr>
                <a:srgbClr val="0D4773"/>
              </a:buClr>
              <a:buSzPts val="1400"/>
              <a:buChar char="■"/>
              <a:defRPr>
                <a:solidFill>
                  <a:srgbClr val="0D4773"/>
                </a:solidFill>
              </a:defRPr>
            </a:lvl6pPr>
            <a:lvl7pPr marL="3200400" lvl="6" indent="-317500">
              <a:lnSpc>
                <a:spcPct val="115000"/>
              </a:lnSpc>
              <a:spcBef>
                <a:spcPts val="0"/>
              </a:spcBef>
              <a:spcAft>
                <a:spcPts val="0"/>
              </a:spcAft>
              <a:buClr>
                <a:srgbClr val="0D4773"/>
              </a:buClr>
              <a:buSzPts val="1400"/>
              <a:buChar char="●"/>
              <a:defRPr>
                <a:solidFill>
                  <a:srgbClr val="0D4773"/>
                </a:solidFill>
              </a:defRPr>
            </a:lvl7pPr>
            <a:lvl8pPr marL="3657600" lvl="7" indent="-317500">
              <a:lnSpc>
                <a:spcPct val="115000"/>
              </a:lnSpc>
              <a:spcBef>
                <a:spcPts val="0"/>
              </a:spcBef>
              <a:spcAft>
                <a:spcPts val="0"/>
              </a:spcAft>
              <a:buClr>
                <a:srgbClr val="0D4773"/>
              </a:buClr>
              <a:buSzPts val="1400"/>
              <a:buChar char="○"/>
              <a:defRPr>
                <a:solidFill>
                  <a:srgbClr val="0D4773"/>
                </a:solidFill>
              </a:defRPr>
            </a:lvl8pPr>
            <a:lvl9pPr marL="4114800" lvl="8" indent="-317500">
              <a:lnSpc>
                <a:spcPct val="115000"/>
              </a:lnSpc>
              <a:spcBef>
                <a:spcPts val="0"/>
              </a:spcBef>
              <a:spcAft>
                <a:spcPts val="0"/>
              </a:spcAft>
              <a:buClr>
                <a:srgbClr val="0D4773"/>
              </a:buClr>
              <a:buSzPts val="1400"/>
              <a:buChar char="■"/>
              <a:defRPr>
                <a:solidFill>
                  <a:srgbClr val="0D4773"/>
                </a:solidFil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6" name="Title 1">
            <a:extLst>
              <a:ext uri="{FF2B5EF4-FFF2-40B4-BE49-F238E27FC236}">
                <a16:creationId xmlns:a16="http://schemas.microsoft.com/office/drawing/2014/main" id="{A1A0E36E-F587-FE53-9B3F-D69DA9FDA638}"/>
              </a:ext>
            </a:extLst>
          </p:cNvPr>
          <p:cNvSpPr txBox="1">
            <a:spLocks/>
          </p:cNvSpPr>
          <p:nvPr/>
        </p:nvSpPr>
        <p:spPr>
          <a:xfrm>
            <a:off x="0" y="-13955"/>
            <a:ext cx="6345798" cy="510778"/>
          </a:xfrm>
          <a:prstGeom prst="rect">
            <a:avLst/>
          </a:prstGeom>
          <a:solidFill>
            <a:schemeClr val="accent5">
              <a:lumMod val="75000"/>
            </a:schemeClr>
          </a:solidFill>
          <a:ln w="50800">
            <a:noFill/>
          </a:ln>
        </p:spPr>
        <p:txBody>
          <a:bodyPr vert="horz" lIns="329184" tIns="164592" rIns="329184" bIns="164592" rtlCol="0" anchor="ctr">
            <a:noAutofit/>
          </a:bodyPr>
          <a:lstStyle>
            <a:lvl1pPr algn="ctr" defTabSz="4389120" rtl="0" eaLnBrk="1" latinLnBrk="0" hangingPunct="1">
              <a:lnSpc>
                <a:spcPct val="90000"/>
              </a:lnSpc>
              <a:spcBef>
                <a:spcPct val="0"/>
              </a:spcBef>
              <a:buNone/>
              <a:defRPr sz="21100" kern="1200">
                <a:solidFill>
                  <a:schemeClr val="tx1"/>
                </a:solidFill>
                <a:latin typeface="+mj-lt"/>
                <a:ea typeface="+mj-ea"/>
                <a:cs typeface="+mj-cs"/>
              </a:defRPr>
            </a:lvl1pPr>
          </a:lstStyle>
          <a:p>
            <a:r>
              <a:rPr lang="en-US" sz="1350" b="1" dirty="0">
                <a:solidFill>
                  <a:schemeClr val="bg1"/>
                </a:solidFill>
                <a:effectLst>
                  <a:outerShdw blurRad="50800" dist="50800" dir="13560000" sx="0" sy="0" algn="ctr">
                    <a:srgbClr val="000000">
                      <a:alpha val="43130"/>
                    </a:srgbClr>
                  </a:outerShdw>
                </a:effectLst>
              </a:rPr>
              <a:t>THIS COULD BE THE TITLE</a:t>
            </a:r>
            <a:br>
              <a:rPr lang="en-US" sz="1200" dirty="0">
                <a:solidFill>
                  <a:schemeClr val="bg1"/>
                </a:solidFill>
              </a:rPr>
            </a:br>
            <a:r>
              <a:rPr lang="en-US" sz="750" dirty="0">
                <a:solidFill>
                  <a:schemeClr val="bg1"/>
                </a:solidFill>
              </a:rPr>
              <a:t>Authors, co-authors, institution, etc. could go here</a:t>
            </a:r>
            <a:endParaRPr lang="en-US" altLang="en-US" sz="675" dirty="0">
              <a:solidFill>
                <a:schemeClr val="bg1"/>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791719C-485A-0160-1B55-4D48504E1420}"/>
              </a:ext>
            </a:extLst>
          </p:cNvPr>
          <p:cNvSpPr txBox="1"/>
          <p:nvPr/>
        </p:nvSpPr>
        <p:spPr>
          <a:xfrm>
            <a:off x="133011" y="613554"/>
            <a:ext cx="2205450" cy="1996700"/>
          </a:xfrm>
          <a:prstGeom prst="rect">
            <a:avLst/>
          </a:prstGeom>
          <a:solidFill>
            <a:schemeClr val="bg1"/>
          </a:solidFill>
        </p:spPr>
        <p:txBody>
          <a:bodyPr wrap="square" rtlCol="0">
            <a:spAutoFit/>
          </a:bodyPr>
          <a:lstStyle/>
          <a:p>
            <a:pPr algn="just"/>
            <a:r>
              <a:rPr lang="en-US" sz="825" dirty="0"/>
              <a:t>Text could go here. Text could go here. Text could go here. Text could go here. Text could go here. Text could go here. Text could go here. Text could go here. Text could go here. Text could go here. Text could go here. Text could go here. Text could go here. Text could go here.</a:t>
            </a:r>
          </a:p>
          <a:p>
            <a:pPr algn="just"/>
            <a:br>
              <a:rPr lang="en-US" sz="825" dirty="0"/>
            </a:br>
            <a:r>
              <a:rPr lang="en-US" sz="825" dirty="0"/>
              <a:t>Text could go here. Text could go here. Text could go here. Text could go here. Text could go here. Text could go here. Text could go here. Text could go here. Text could go here. Text could go here. Text could go here. Text could go here. Text could go here. Text could go here. </a:t>
            </a:r>
          </a:p>
        </p:txBody>
      </p:sp>
      <p:sp>
        <p:nvSpPr>
          <p:cNvPr id="8" name="TextBox 7">
            <a:extLst>
              <a:ext uri="{FF2B5EF4-FFF2-40B4-BE49-F238E27FC236}">
                <a16:creationId xmlns:a16="http://schemas.microsoft.com/office/drawing/2014/main" id="{4FA0089D-6F28-040E-61F0-60C00386AF2E}"/>
              </a:ext>
            </a:extLst>
          </p:cNvPr>
          <p:cNvSpPr txBox="1"/>
          <p:nvPr/>
        </p:nvSpPr>
        <p:spPr>
          <a:xfrm>
            <a:off x="2397131" y="688100"/>
            <a:ext cx="2206058" cy="773289"/>
          </a:xfrm>
          <a:prstGeom prst="rect">
            <a:avLst/>
          </a:prstGeom>
          <a:solidFill>
            <a:schemeClr val="bg1"/>
          </a:solidFill>
        </p:spPr>
        <p:txBody>
          <a:bodyPr wrap="square" rtlCol="0">
            <a:spAutoFit/>
          </a:bodyPr>
          <a:lstStyle/>
          <a:p>
            <a:pPr algn="ctr"/>
            <a:endParaRPr lang="en-US" sz="1200" b="1" dirty="0"/>
          </a:p>
          <a:p>
            <a:pPr algn="ctr"/>
            <a:r>
              <a:rPr lang="en-US" sz="1200" b="1" dirty="0"/>
              <a:t>This could be a place for images</a:t>
            </a:r>
          </a:p>
          <a:p>
            <a:endParaRPr lang="en-US" sz="825" dirty="0"/>
          </a:p>
        </p:txBody>
      </p:sp>
      <p:sp>
        <p:nvSpPr>
          <p:cNvPr id="9" name="TextBox 8">
            <a:extLst>
              <a:ext uri="{FF2B5EF4-FFF2-40B4-BE49-F238E27FC236}">
                <a16:creationId xmlns:a16="http://schemas.microsoft.com/office/drawing/2014/main" id="{A4F6C72F-1C40-D2E0-4F9B-792A70700F30}"/>
              </a:ext>
            </a:extLst>
          </p:cNvPr>
          <p:cNvSpPr txBox="1"/>
          <p:nvPr/>
        </p:nvSpPr>
        <p:spPr>
          <a:xfrm>
            <a:off x="2397131" y="1362709"/>
            <a:ext cx="2206058" cy="2377574"/>
          </a:xfrm>
          <a:prstGeom prst="rect">
            <a:avLst/>
          </a:prstGeom>
          <a:solidFill>
            <a:schemeClr val="bg1"/>
          </a:solidFill>
        </p:spPr>
        <p:txBody>
          <a:bodyPr wrap="square" rtlCol="0">
            <a:spAutoFit/>
          </a:bodyPr>
          <a:lstStyle/>
          <a:p>
            <a:pPr algn="just"/>
            <a:r>
              <a:rPr lang="en-US" sz="825" dirty="0"/>
              <a:t>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a:t>
            </a:r>
          </a:p>
          <a:p>
            <a:pPr algn="just"/>
            <a:endParaRPr lang="en-US" sz="825" dirty="0"/>
          </a:p>
          <a:p>
            <a:pPr algn="just"/>
            <a:r>
              <a:rPr lang="en-US" sz="825" dirty="0"/>
              <a:t>Text could go here. Text could go here. Text could go here. Text could go here. Text could go here. Text could go here. Text could go here. Text could go here. Text could go here.</a:t>
            </a:r>
          </a:p>
        </p:txBody>
      </p:sp>
      <p:sp>
        <p:nvSpPr>
          <p:cNvPr id="10" name="TextBox 9">
            <a:extLst>
              <a:ext uri="{FF2B5EF4-FFF2-40B4-BE49-F238E27FC236}">
                <a16:creationId xmlns:a16="http://schemas.microsoft.com/office/drawing/2014/main" id="{788BA690-C8DA-EE69-3E16-13AA4F896A7D}"/>
              </a:ext>
            </a:extLst>
          </p:cNvPr>
          <p:cNvSpPr txBox="1"/>
          <p:nvPr/>
        </p:nvSpPr>
        <p:spPr>
          <a:xfrm>
            <a:off x="133010" y="2323000"/>
            <a:ext cx="2205450" cy="1869743"/>
          </a:xfrm>
          <a:prstGeom prst="rect">
            <a:avLst/>
          </a:prstGeom>
          <a:solidFill>
            <a:schemeClr val="bg1"/>
          </a:solidFill>
        </p:spPr>
        <p:txBody>
          <a:bodyPr wrap="square" rtlCol="0">
            <a:spAutoFit/>
          </a:bodyPr>
          <a:lstStyle/>
          <a:p>
            <a:pPr algn="just"/>
            <a:r>
              <a:rPr lang="en-US" sz="825" dirty="0"/>
              <a:t>Text could go here. Text could go here. Text could go here. Text could go here. Text could go here. Text could go here. Text could go here. Text could go here. Text could go here. Text could go here. Text could go here. Text could go here. Text could go here. Text could go here. </a:t>
            </a:r>
          </a:p>
          <a:p>
            <a:pPr algn="just"/>
            <a:br>
              <a:rPr lang="en-US" sz="825" dirty="0"/>
            </a:br>
            <a:r>
              <a:rPr lang="en-US" sz="825" dirty="0"/>
              <a:t>Text could go here. Text could go here. Text could go here. Text could go here. Text could go here. Text could go here. Text could go here. Text could go here. Text could go here. Text could go here. Text could go here. Text could go here. </a:t>
            </a:r>
          </a:p>
        </p:txBody>
      </p:sp>
      <p:sp>
        <p:nvSpPr>
          <p:cNvPr id="11" name="TextBox 10">
            <a:extLst>
              <a:ext uri="{FF2B5EF4-FFF2-40B4-BE49-F238E27FC236}">
                <a16:creationId xmlns:a16="http://schemas.microsoft.com/office/drawing/2014/main" id="{1DEA51ED-1526-98B6-3C7B-74173951295E}"/>
              </a:ext>
            </a:extLst>
          </p:cNvPr>
          <p:cNvSpPr txBox="1"/>
          <p:nvPr/>
        </p:nvSpPr>
        <p:spPr>
          <a:xfrm>
            <a:off x="2397131" y="3894299"/>
            <a:ext cx="2300018" cy="1107996"/>
          </a:xfrm>
          <a:prstGeom prst="rect">
            <a:avLst/>
          </a:prstGeom>
          <a:solidFill>
            <a:schemeClr val="bg1"/>
          </a:solidFill>
        </p:spPr>
        <p:txBody>
          <a:bodyPr wrap="square" rtlCol="0">
            <a:spAutoFit/>
          </a:bodyPr>
          <a:lstStyle/>
          <a:p>
            <a:pPr algn="just"/>
            <a:r>
              <a:rPr lang="en-US" sz="825" dirty="0"/>
              <a:t>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a:t>
            </a:r>
          </a:p>
        </p:txBody>
      </p:sp>
      <p:sp>
        <p:nvSpPr>
          <p:cNvPr id="12" name="TextBox 11">
            <a:extLst>
              <a:ext uri="{FF2B5EF4-FFF2-40B4-BE49-F238E27FC236}">
                <a16:creationId xmlns:a16="http://schemas.microsoft.com/office/drawing/2014/main" id="{093E08B8-4556-A555-AA8B-921BB0A12E83}"/>
              </a:ext>
            </a:extLst>
          </p:cNvPr>
          <p:cNvSpPr txBox="1"/>
          <p:nvPr/>
        </p:nvSpPr>
        <p:spPr>
          <a:xfrm>
            <a:off x="4464799" y="650839"/>
            <a:ext cx="1880999" cy="1996700"/>
          </a:xfrm>
          <a:prstGeom prst="rect">
            <a:avLst/>
          </a:prstGeom>
          <a:solidFill>
            <a:schemeClr val="bg1"/>
          </a:solidFill>
        </p:spPr>
        <p:txBody>
          <a:bodyPr wrap="square" rtlCol="0">
            <a:spAutoFit/>
          </a:bodyPr>
          <a:lstStyle/>
          <a:p>
            <a:pPr algn="just"/>
            <a:r>
              <a:rPr lang="en-US" sz="825" dirty="0"/>
              <a:t>Text could go here. Text could go here. Text could go here. Text could go here. Text could go here. Text could go here. Text could go here. Text could go here. Text could go here. Text could go here. Text could go here. Text could go here. </a:t>
            </a:r>
          </a:p>
          <a:p>
            <a:pPr algn="just"/>
            <a:br>
              <a:rPr lang="en-US" sz="825" dirty="0"/>
            </a:br>
            <a:r>
              <a:rPr lang="en-US" sz="825" dirty="0"/>
              <a:t>Text could go here. Text could go here. Text could go here. Text could go here. Text could go here. Text could go here. Text could go here. Text could go here. Text could go here. Text could go here. Text could go here. Text could go here. </a:t>
            </a:r>
          </a:p>
        </p:txBody>
      </p:sp>
      <p:sp>
        <p:nvSpPr>
          <p:cNvPr id="13" name="TextBox 12">
            <a:extLst>
              <a:ext uri="{FF2B5EF4-FFF2-40B4-BE49-F238E27FC236}">
                <a16:creationId xmlns:a16="http://schemas.microsoft.com/office/drawing/2014/main" id="{592B4E7D-7415-1E65-C32B-3B47E1DB61A1}"/>
              </a:ext>
            </a:extLst>
          </p:cNvPr>
          <p:cNvSpPr txBox="1"/>
          <p:nvPr/>
        </p:nvSpPr>
        <p:spPr>
          <a:xfrm>
            <a:off x="6421811" y="1129047"/>
            <a:ext cx="2574144" cy="2377574"/>
          </a:xfrm>
          <a:prstGeom prst="rect">
            <a:avLst/>
          </a:prstGeom>
          <a:solidFill>
            <a:schemeClr val="bg1"/>
          </a:solidFill>
        </p:spPr>
        <p:txBody>
          <a:bodyPr wrap="square" rtlCol="0">
            <a:spAutoFit/>
          </a:bodyPr>
          <a:lstStyle/>
          <a:p>
            <a:pPr algn="just"/>
            <a:r>
              <a:rPr lang="en-US" sz="825" dirty="0"/>
              <a:t>Text could go here. Text could go here. Text could go here. Text could go here. Text could go here. Text could go here. Text could go here. Text could go here. Text could go here. Text could go here. Text could go here. Text could go here. </a:t>
            </a:r>
          </a:p>
          <a:p>
            <a:pPr algn="just"/>
            <a:br>
              <a:rPr lang="en-US" sz="825" dirty="0"/>
            </a:br>
            <a:r>
              <a:rPr lang="en-US" sz="825" dirty="0"/>
              <a:t>Text could go here. Text could go here. Text could go here. Text could go here. Text could go here. Text could go here. Text could go here. Text could go here. Text could go here. Text could go here. Text could go here. Text could go here. </a:t>
            </a:r>
          </a:p>
          <a:p>
            <a:pPr algn="just"/>
            <a:endParaRPr lang="en-US" sz="825" dirty="0"/>
          </a:p>
          <a:p>
            <a:pPr algn="just"/>
            <a:r>
              <a:rPr lang="en-US" sz="825" dirty="0"/>
              <a:t>Text could go here. Text could go here. Text could go here. Text could go here. Text could go here. Text could go here. Text could go here. Text could go here. Text could go here. Text could go here. Text could go here. Text could go here. Text could go here. Text could go here. Text could go here.. </a:t>
            </a:r>
          </a:p>
        </p:txBody>
      </p:sp>
      <p:sp>
        <p:nvSpPr>
          <p:cNvPr id="14" name="TextBox 13">
            <a:extLst>
              <a:ext uri="{FF2B5EF4-FFF2-40B4-BE49-F238E27FC236}">
                <a16:creationId xmlns:a16="http://schemas.microsoft.com/office/drawing/2014/main" id="{04D1FFAB-FDBB-84E3-7F22-AF68C7F1CD7D}"/>
              </a:ext>
            </a:extLst>
          </p:cNvPr>
          <p:cNvSpPr txBox="1"/>
          <p:nvPr/>
        </p:nvSpPr>
        <p:spPr>
          <a:xfrm>
            <a:off x="133009" y="3361745"/>
            <a:ext cx="2143437" cy="957955"/>
          </a:xfrm>
          <a:prstGeom prst="rect">
            <a:avLst/>
          </a:prstGeom>
          <a:solidFill>
            <a:schemeClr val="bg1"/>
          </a:solidFill>
        </p:spPr>
        <p:txBody>
          <a:bodyPr wrap="square" rtlCol="0">
            <a:spAutoFit/>
          </a:bodyPr>
          <a:lstStyle/>
          <a:p>
            <a:pPr algn="ctr"/>
            <a:endParaRPr lang="en-US" sz="1200" b="1" dirty="0"/>
          </a:p>
          <a:p>
            <a:pPr algn="ctr"/>
            <a:r>
              <a:rPr lang="en-US" sz="1200" b="1" dirty="0"/>
              <a:t>This could be a place for images</a:t>
            </a:r>
          </a:p>
          <a:p>
            <a:pPr algn="ctr"/>
            <a:endParaRPr lang="en-US" sz="1200" b="1" dirty="0"/>
          </a:p>
          <a:p>
            <a:endParaRPr lang="en-US" sz="825" dirty="0"/>
          </a:p>
        </p:txBody>
      </p:sp>
      <p:sp>
        <p:nvSpPr>
          <p:cNvPr id="16" name="TextBox 15">
            <a:extLst>
              <a:ext uri="{FF2B5EF4-FFF2-40B4-BE49-F238E27FC236}">
                <a16:creationId xmlns:a16="http://schemas.microsoft.com/office/drawing/2014/main" id="{F5C0FDDD-D555-CE08-1E9D-2451B9363F06}"/>
              </a:ext>
            </a:extLst>
          </p:cNvPr>
          <p:cNvSpPr txBox="1"/>
          <p:nvPr/>
        </p:nvSpPr>
        <p:spPr>
          <a:xfrm>
            <a:off x="4572000" y="2363315"/>
            <a:ext cx="1773798" cy="957955"/>
          </a:xfrm>
          <a:prstGeom prst="rect">
            <a:avLst/>
          </a:prstGeom>
          <a:solidFill>
            <a:schemeClr val="bg1"/>
          </a:solidFill>
        </p:spPr>
        <p:txBody>
          <a:bodyPr wrap="square" rtlCol="0">
            <a:spAutoFit/>
          </a:bodyPr>
          <a:lstStyle/>
          <a:p>
            <a:pPr algn="ctr"/>
            <a:endParaRPr lang="en-US" sz="1200" b="1" dirty="0"/>
          </a:p>
          <a:p>
            <a:pPr algn="ctr"/>
            <a:r>
              <a:rPr lang="en-US" sz="1200" b="1" dirty="0"/>
              <a:t>This could be a place for images</a:t>
            </a:r>
          </a:p>
          <a:p>
            <a:pPr algn="ctr"/>
            <a:endParaRPr lang="en-US" sz="1200" b="1" dirty="0"/>
          </a:p>
          <a:p>
            <a:endParaRPr lang="en-US" sz="825" dirty="0"/>
          </a:p>
        </p:txBody>
      </p:sp>
      <p:sp>
        <p:nvSpPr>
          <p:cNvPr id="17" name="TextBox 16">
            <a:extLst>
              <a:ext uri="{FF2B5EF4-FFF2-40B4-BE49-F238E27FC236}">
                <a16:creationId xmlns:a16="http://schemas.microsoft.com/office/drawing/2014/main" id="{0AA49569-60F1-A799-221B-E31B756B9BA8}"/>
              </a:ext>
            </a:extLst>
          </p:cNvPr>
          <p:cNvSpPr txBox="1"/>
          <p:nvPr/>
        </p:nvSpPr>
        <p:spPr>
          <a:xfrm>
            <a:off x="4679202" y="3178045"/>
            <a:ext cx="2170768" cy="727122"/>
          </a:xfrm>
          <a:prstGeom prst="rect">
            <a:avLst/>
          </a:prstGeom>
          <a:solidFill>
            <a:schemeClr val="bg1"/>
          </a:solidFill>
        </p:spPr>
        <p:txBody>
          <a:bodyPr wrap="square" rtlCol="0">
            <a:spAutoFit/>
          </a:bodyPr>
          <a:lstStyle/>
          <a:p>
            <a:pPr algn="just"/>
            <a:r>
              <a:rPr lang="en-US" sz="825" dirty="0"/>
              <a:t>Text could go here. Text could go here. Text could go here. Text could go here. Text could go here. Text could go here. Text could go here. Text could go here. Text could go here. Text could go here.</a:t>
            </a:r>
          </a:p>
        </p:txBody>
      </p:sp>
      <p:pic>
        <p:nvPicPr>
          <p:cNvPr id="18" name="Picture 4" descr="Growing line graph chart - Transparent PNG &amp; SVG vector file">
            <a:extLst>
              <a:ext uri="{FF2B5EF4-FFF2-40B4-BE49-F238E27FC236}">
                <a16:creationId xmlns:a16="http://schemas.microsoft.com/office/drawing/2014/main" id="{B0411AC7-D19C-8AA0-E9D3-58CFD8D14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265" y="4014452"/>
            <a:ext cx="4255776" cy="1006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019f41d-d44f-45a1-9859-0a9453ba6789">
      <Terms xmlns="http://schemas.microsoft.com/office/infopath/2007/PartnerControls"/>
    </lcf76f155ced4ddcb4097134ff3c332f>
    <FolderID xmlns="eb3f7de7-c935-4ca6-a12c-1f73773710ec" xsi:nil="true"/>
    <KenesDocumentTypeId xmlns="eb3f7de7-c935-4ca6-a12c-1f73773710ec" xsi:nil="true"/>
    <TaxCatchAll xmlns="eb3f7de7-c935-4ca6-a12c-1f73773710ec" xsi:nil="true"/>
    <Confidential1 xmlns="eb3f7de7-c935-4ca6-a12c-1f73773710ec">false</Confidential1>
    <Final xmlns="eb3f7de7-c935-4ca6-a12c-1f73773710ec">false</Final>
  </documentManagement>
</p:properties>
</file>

<file path=customXml/item2.xml><?xml version="1.0" encoding="utf-8"?>
<ct:contentTypeSchema xmlns:ct="http://schemas.microsoft.com/office/2006/metadata/contentType" xmlns:ma="http://schemas.microsoft.com/office/2006/metadata/properties/metaAttributes" ct:_="" ma:_="" ma:contentTypeName="Kenes Document" ma:contentTypeID="0x01010037EA2DD516505C4D92B92F8677CFB68500BC499ABB61804E4E986E7210C0C25CA2" ma:contentTypeVersion="13" ma:contentTypeDescription="" ma:contentTypeScope="" ma:versionID="ffed1984f4e998be221c0236cfd0e3b9">
  <xsd:schema xmlns:xsd="http://www.w3.org/2001/XMLSchema" xmlns:xs="http://www.w3.org/2001/XMLSchema" xmlns:p="http://schemas.microsoft.com/office/2006/metadata/properties" xmlns:ns2="eb3f7de7-c935-4ca6-a12c-1f73773710ec" xmlns:ns3="5019f41d-d44f-45a1-9859-0a9453ba6789" targetNamespace="http://schemas.microsoft.com/office/2006/metadata/properties" ma:root="true" ma:fieldsID="c652b158d31645d2fe1ad2502b51de05" ns2:_="" ns3:_="">
    <xsd:import namespace="eb3f7de7-c935-4ca6-a12c-1f73773710ec"/>
    <xsd:import namespace="5019f41d-d44f-45a1-9859-0a9453ba6789"/>
    <xsd:element name="properties">
      <xsd:complexType>
        <xsd:sequence>
          <xsd:element name="documentManagement">
            <xsd:complexType>
              <xsd:all>
                <xsd:element ref="ns2:FolderID" minOccurs="0"/>
                <xsd:element ref="ns2:KenesDocumentTypeId" minOccurs="0"/>
                <xsd:element ref="ns2:Confidential1" minOccurs="0"/>
                <xsd:element ref="ns2:Final" minOccurs="0"/>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f7de7-c935-4ca6-a12c-1f73773710ec" elementFormDefault="qualified">
    <xsd:import namespace="http://schemas.microsoft.com/office/2006/documentManagement/types"/>
    <xsd:import namespace="http://schemas.microsoft.com/office/infopath/2007/PartnerControls"/>
    <xsd:element name="FolderID" ma:index="2" nillable="true" ma:displayName="FolderID" ma:list="{62b5239b-3564-444d-88a9-03f6d13d411f}" ma:internalName="FolderID" ma:showField="Title" ma:web="eb3f7de7-c935-4ca6-a12c-1f73773710ec">
      <xsd:simpleType>
        <xsd:restriction base="dms:Lookup"/>
      </xsd:simpleType>
    </xsd:element>
    <xsd:element name="KenesDocumentTypeId" ma:index="3" nillable="true" ma:displayName="KenesDocumentTypeId" ma:list="{5ca2ab15-5c4e-45db-95e6-5cb4dd45d1b1}" ma:internalName="KenesDocumentTypeId" ma:showField="Title" ma:web="eb3f7de7-c935-4ca6-a12c-1f73773710ec">
      <xsd:simpleType>
        <xsd:restriction base="dms:Lookup"/>
      </xsd:simpleType>
    </xsd:element>
    <xsd:element name="Confidential1" ma:index="4" nillable="true" ma:displayName="Confidential" ma:default="0" ma:internalName="Confidential1">
      <xsd:simpleType>
        <xsd:restriction base="dms:Boolean"/>
      </xsd:simpleType>
    </xsd:element>
    <xsd:element name="Final" ma:index="5" nillable="true" ma:displayName="Final" ma:default="0" ma:internalName="Final">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TaxCatchAll" ma:index="20" nillable="true" ma:displayName="Taxonomy Catch All Column" ma:hidden="true" ma:list="{7eb20398-0988-4e55-b57f-05d62d7b8281}" ma:internalName="TaxCatchAll" ma:showField="CatchAllData" ma:web="eb3f7de7-c935-4ca6-a12c-1f73773710e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019f41d-d44f-45a1-9859-0a9453ba6789"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20c72ca-3d5e-4053-bfc4-d5117e56c934"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89F7FF4-A8B5-4092-ABD5-60D4CD6DCBCF}">
  <ds:schemaRefs>
    <ds:schemaRef ds:uri="http://purl.org/dc/terms/"/>
    <ds:schemaRef ds:uri="eb3f7de7-c935-4ca6-a12c-1f73773710ec"/>
    <ds:schemaRef ds:uri="5019f41d-d44f-45a1-9859-0a9453ba6789"/>
    <ds:schemaRef ds:uri="http://www.w3.org/XML/1998/namespace"/>
    <ds:schemaRef ds:uri="http://schemas.openxmlformats.org/package/2006/metadata/core-properties"/>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BF631658-07B6-4E9B-9F3E-3BA304CCF9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f7de7-c935-4ca6-a12c-1f73773710ec"/>
    <ds:schemaRef ds:uri="5019f41d-d44f-45a1-9859-0a9453ba67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8DB078-9B6B-4938-A3C2-9E1343A7D00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TotalTime>
  <Words>922</Words>
  <Application>Microsoft Office PowerPoint</Application>
  <PresentationFormat>On-screen Show (16:9)</PresentationFormat>
  <Paragraphs>22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Times New Roman</vt:lpstr>
      <vt:lpstr>Simple Light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Orna Gilboa</dc:creator>
  <cp:lastModifiedBy>Odeya Cohen</cp:lastModifiedBy>
  <cp:revision>3</cp:revision>
  <dcterms:modified xsi:type="dcterms:W3CDTF">2025-04-08T10:07:15Z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0x01010037EA2DD516505C4D92B92F8677CFB68500BC499ABB61804E4E986E7210C0C25CA2</vt:lpwstr>
  </property>
  <property fmtid="{D5CDD505-2E9C-101B-9397-08002B2CF9AE}" pid="3" name="MediaServiceImageTags">
    <vt:lpwstr/>
  </property>
</Properties>
</file>